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ustakidou Eleni" userId="60099e55-9723-4017-9d41-19517e606ad1" providerId="ADAL" clId="{B8B6AA48-53D8-4845-8203-465E2E9E1FE1}"/>
    <pc:docChg chg="custSel modSld">
      <pc:chgData name="Moustakidou Eleni" userId="60099e55-9723-4017-9d41-19517e606ad1" providerId="ADAL" clId="{B8B6AA48-53D8-4845-8203-465E2E9E1FE1}" dt="2023-12-20T16:15:30.484" v="34" actId="13926"/>
      <pc:docMkLst>
        <pc:docMk/>
      </pc:docMkLst>
      <pc:sldChg chg="modSp mod">
        <pc:chgData name="Moustakidou Eleni" userId="60099e55-9723-4017-9d41-19517e606ad1" providerId="ADAL" clId="{B8B6AA48-53D8-4845-8203-465E2E9E1FE1}" dt="2023-12-20T16:15:30.484" v="34" actId="13926"/>
        <pc:sldMkLst>
          <pc:docMk/>
          <pc:sldMk cId="3582307462" sldId="259"/>
        </pc:sldMkLst>
        <pc:spChg chg="mod">
          <ac:chgData name="Moustakidou Eleni" userId="60099e55-9723-4017-9d41-19517e606ad1" providerId="ADAL" clId="{B8B6AA48-53D8-4845-8203-465E2E9E1FE1}" dt="2023-12-13T09:45:59.326" v="7" actId="20577"/>
          <ac:spMkLst>
            <pc:docMk/>
            <pc:sldMk cId="3582307462" sldId="259"/>
            <ac:spMk id="7" creationId="{890AC8D4-45C2-EDAE-3EFB-0FD95B4C7E35}"/>
          </ac:spMkLst>
        </pc:spChg>
        <pc:graphicFrameChg chg="mod modGraphic">
          <ac:chgData name="Moustakidou Eleni" userId="60099e55-9723-4017-9d41-19517e606ad1" providerId="ADAL" clId="{B8B6AA48-53D8-4845-8203-465E2E9E1FE1}" dt="2023-12-20T16:15:30.484" v="34" actId="13926"/>
          <ac:graphicFrameMkLst>
            <pc:docMk/>
            <pc:sldMk cId="3582307462" sldId="259"/>
            <ac:graphicFrameMk id="6" creationId="{F518F842-EC9A-B145-709F-D18E0B248C09}"/>
          </ac:graphicFrameMkLst>
        </pc:graphicFrameChg>
      </pc:sldChg>
    </pc:docChg>
  </pc:docChgLst>
  <pc:docChgLst>
    <pc:chgData name="Pappa Eleni" userId="49e7961d-e556-4933-a6d6-9d08bd4ffe0c" providerId="ADAL" clId="{68FC35B7-A7FF-4743-9E92-8ECF2907A026}"/>
    <pc:docChg chg="undo custSel addSld delSld modSld">
      <pc:chgData name="Pappa Eleni" userId="49e7961d-e556-4933-a6d6-9d08bd4ffe0c" providerId="ADAL" clId="{68FC35B7-A7FF-4743-9E92-8ECF2907A026}" dt="2023-05-08T12:59:00.626" v="213" actId="47"/>
      <pc:docMkLst>
        <pc:docMk/>
      </pc:docMkLst>
      <pc:sldChg chg="addSp delSp modSp del mod">
        <pc:chgData name="Pappa Eleni" userId="49e7961d-e556-4933-a6d6-9d08bd4ffe0c" providerId="ADAL" clId="{68FC35B7-A7FF-4743-9E92-8ECF2907A026}" dt="2023-05-08T12:49:43.744" v="25" actId="47"/>
        <pc:sldMkLst>
          <pc:docMk/>
          <pc:sldMk cId="2735199274" sldId="257"/>
        </pc:sldMkLst>
        <pc:spChg chg="add del">
          <ac:chgData name="Pappa Eleni" userId="49e7961d-e556-4933-a6d6-9d08bd4ffe0c" providerId="ADAL" clId="{68FC35B7-A7FF-4743-9E92-8ECF2907A026}" dt="2023-05-08T12:48:28.567" v="7" actId="26606"/>
          <ac:spMkLst>
            <pc:docMk/>
            <pc:sldMk cId="2735199274" sldId="257"/>
            <ac:spMk id="9" creationId="{01D0AF59-99C3-4251-AB9A-C966C6AD4400}"/>
          </ac:spMkLst>
        </pc:spChg>
        <pc:spChg chg="add del">
          <ac:chgData name="Pappa Eleni" userId="49e7961d-e556-4933-a6d6-9d08bd4ffe0c" providerId="ADAL" clId="{68FC35B7-A7FF-4743-9E92-8ECF2907A026}" dt="2023-05-08T12:48:28.567" v="7" actId="26606"/>
          <ac:spMkLst>
            <pc:docMk/>
            <pc:sldMk cId="2735199274" sldId="257"/>
            <ac:spMk id="11" creationId="{1855405F-37A2-4869-9154-F8BE3BECE6C3}"/>
          </ac:spMkLst>
        </pc:spChg>
        <pc:spChg chg="add del">
          <ac:chgData name="Pappa Eleni" userId="49e7961d-e556-4933-a6d6-9d08bd4ffe0c" providerId="ADAL" clId="{68FC35B7-A7FF-4743-9E92-8ECF2907A026}" dt="2023-05-08T12:48:15.443" v="3" actId="26606"/>
          <ac:spMkLst>
            <pc:docMk/>
            <pc:sldMk cId="2735199274" sldId="257"/>
            <ac:spMk id="16" creationId="{01D0AF59-99C3-4251-AB9A-C966C6AD4400}"/>
          </ac:spMkLst>
        </pc:spChg>
        <pc:spChg chg="add del">
          <ac:chgData name="Pappa Eleni" userId="49e7961d-e556-4933-a6d6-9d08bd4ffe0c" providerId="ADAL" clId="{68FC35B7-A7FF-4743-9E92-8ECF2907A026}" dt="2023-05-08T12:48:15.443" v="3" actId="26606"/>
          <ac:spMkLst>
            <pc:docMk/>
            <pc:sldMk cId="2735199274" sldId="257"/>
            <ac:spMk id="18" creationId="{1855405F-37A2-4869-9154-F8BE3BECE6C3}"/>
          </ac:spMkLst>
        </pc:spChg>
        <pc:spChg chg="add del">
          <ac:chgData name="Pappa Eleni" userId="49e7961d-e556-4933-a6d6-9d08bd4ffe0c" providerId="ADAL" clId="{68FC35B7-A7FF-4743-9E92-8ECF2907A026}" dt="2023-05-08T12:48:19.168" v="5" actId="26606"/>
          <ac:spMkLst>
            <pc:docMk/>
            <pc:sldMk cId="2735199274" sldId="257"/>
            <ac:spMk id="20" creationId="{01D0AF59-99C3-4251-AB9A-C966C6AD4400}"/>
          </ac:spMkLst>
        </pc:spChg>
        <pc:spChg chg="add del">
          <ac:chgData name="Pappa Eleni" userId="49e7961d-e556-4933-a6d6-9d08bd4ffe0c" providerId="ADAL" clId="{68FC35B7-A7FF-4743-9E92-8ECF2907A026}" dt="2023-05-08T12:48:19.168" v="5" actId="26606"/>
          <ac:spMkLst>
            <pc:docMk/>
            <pc:sldMk cId="2735199274" sldId="257"/>
            <ac:spMk id="21" creationId="{1855405F-37A2-4869-9154-F8BE3BECE6C3}"/>
          </ac:spMkLst>
        </pc:spChg>
        <pc:spChg chg="add del">
          <ac:chgData name="Pappa Eleni" userId="49e7961d-e556-4933-a6d6-9d08bd4ffe0c" providerId="ADAL" clId="{68FC35B7-A7FF-4743-9E92-8ECF2907A026}" dt="2023-05-08T12:48:28.567" v="7" actId="26606"/>
          <ac:spMkLst>
            <pc:docMk/>
            <pc:sldMk cId="2735199274" sldId="257"/>
            <ac:spMk id="23" creationId="{CA815F2C-4E80-4019-8E59-FAD3F7F8473D}"/>
          </ac:spMkLst>
        </pc:spChg>
        <pc:graphicFrameChg chg="add del">
          <ac:chgData name="Pappa Eleni" userId="49e7961d-e556-4933-a6d6-9d08bd4ffe0c" providerId="ADAL" clId="{68FC35B7-A7FF-4743-9E92-8ECF2907A026}" dt="2023-05-08T12:48:31.275" v="8" actId="478"/>
          <ac:graphicFrameMkLst>
            <pc:docMk/>
            <pc:sldMk cId="2735199274" sldId="257"/>
            <ac:graphicFrameMk id="4" creationId="{312E4C65-19D6-CDF7-11A9-1A98138B5CC1}"/>
          </ac:graphicFrameMkLst>
        </pc:graphicFrameChg>
        <pc:graphicFrameChg chg="add del mod modGraphic">
          <ac:chgData name="Pappa Eleni" userId="49e7961d-e556-4933-a6d6-9d08bd4ffe0c" providerId="ADAL" clId="{68FC35B7-A7FF-4743-9E92-8ECF2907A026}" dt="2023-05-08T12:48:37.502" v="9" actId="478"/>
          <ac:graphicFrameMkLst>
            <pc:docMk/>
            <pc:sldMk cId="2735199274" sldId="257"/>
            <ac:graphicFrameMk id="5" creationId="{987FAE33-C0C5-C467-C937-E0D83FF461ED}"/>
          </ac:graphicFrameMkLst>
        </pc:graphicFrameChg>
      </pc:sldChg>
      <pc:sldChg chg="addSp delSp modSp new del mod setBg">
        <pc:chgData name="Pappa Eleni" userId="49e7961d-e556-4933-a6d6-9d08bd4ffe0c" providerId="ADAL" clId="{68FC35B7-A7FF-4743-9E92-8ECF2907A026}" dt="2023-05-08T12:59:00.626" v="213" actId="47"/>
        <pc:sldMkLst>
          <pc:docMk/>
          <pc:sldMk cId="2348650091" sldId="258"/>
        </pc:sldMkLst>
        <pc:spChg chg="del mod">
          <ac:chgData name="Pappa Eleni" userId="49e7961d-e556-4933-a6d6-9d08bd4ffe0c" providerId="ADAL" clId="{68FC35B7-A7FF-4743-9E92-8ECF2907A026}" dt="2023-05-08T12:48:43.417" v="13" actId="478"/>
          <ac:spMkLst>
            <pc:docMk/>
            <pc:sldMk cId="2348650091" sldId="258"/>
            <ac:spMk id="2" creationId="{32697ECC-8A08-695E-84C3-B7217F0CD1B3}"/>
          </ac:spMkLst>
        </pc:spChg>
        <pc:spChg chg="add mod">
          <ac:chgData name="Pappa Eleni" userId="49e7961d-e556-4933-a6d6-9d08bd4ffe0c" providerId="ADAL" clId="{68FC35B7-A7FF-4743-9E92-8ECF2907A026}" dt="2023-05-08T12:54:05.532" v="118" actId="1076"/>
          <ac:spMkLst>
            <pc:docMk/>
            <pc:sldMk cId="2348650091" sldId="258"/>
            <ac:spMk id="2" creationId="{CBFA7872-7DC1-4F83-2BE1-2D928EE8F626}"/>
          </ac:spMkLst>
        </pc:spChg>
        <pc:spChg chg="del">
          <ac:chgData name="Pappa Eleni" userId="49e7961d-e556-4933-a6d6-9d08bd4ffe0c" providerId="ADAL" clId="{68FC35B7-A7FF-4743-9E92-8ECF2907A026}" dt="2023-05-08T12:48:42.160" v="11" actId="478"/>
          <ac:spMkLst>
            <pc:docMk/>
            <pc:sldMk cId="2348650091" sldId="258"/>
            <ac:spMk id="3" creationId="{7C4BBEE7-D12F-AE4B-16C6-DB51A4EE51D2}"/>
          </ac:spMkLst>
        </pc:spChg>
        <pc:spChg chg="add">
          <ac:chgData name="Pappa Eleni" userId="49e7961d-e556-4933-a6d6-9d08bd4ffe0c" providerId="ADAL" clId="{68FC35B7-A7FF-4743-9E92-8ECF2907A026}" dt="2023-05-08T12:48:52.029" v="15" actId="26606"/>
          <ac:spMkLst>
            <pc:docMk/>
            <pc:sldMk cId="2348650091" sldId="258"/>
            <ac:spMk id="9" creationId="{01D0AF59-99C3-4251-AB9A-C966C6AD4400}"/>
          </ac:spMkLst>
        </pc:spChg>
        <pc:spChg chg="add">
          <ac:chgData name="Pappa Eleni" userId="49e7961d-e556-4933-a6d6-9d08bd4ffe0c" providerId="ADAL" clId="{68FC35B7-A7FF-4743-9E92-8ECF2907A026}" dt="2023-05-08T12:48:52.029" v="15" actId="26606"/>
          <ac:spMkLst>
            <pc:docMk/>
            <pc:sldMk cId="2348650091" sldId="258"/>
            <ac:spMk id="11" creationId="{1855405F-37A2-4869-9154-F8BE3BECE6C3}"/>
          </ac:spMkLst>
        </pc:spChg>
        <pc:graphicFrameChg chg="add mod modGraphic">
          <ac:chgData name="Pappa Eleni" userId="49e7961d-e556-4933-a6d6-9d08bd4ffe0c" providerId="ADAL" clId="{68FC35B7-A7FF-4743-9E92-8ECF2907A026}" dt="2023-05-08T12:49:40.167" v="24" actId="122"/>
          <ac:graphicFrameMkLst>
            <pc:docMk/>
            <pc:sldMk cId="2348650091" sldId="258"/>
            <ac:graphicFrameMk id="4" creationId="{EABB2AF8-B3DB-21D5-A571-186837190B85}"/>
          </ac:graphicFrameMkLst>
        </pc:graphicFrameChg>
      </pc:sldChg>
      <pc:sldChg chg="addSp delSp modSp new mod setBg">
        <pc:chgData name="Pappa Eleni" userId="49e7961d-e556-4933-a6d6-9d08bd4ffe0c" providerId="ADAL" clId="{68FC35B7-A7FF-4743-9E92-8ECF2907A026}" dt="2023-05-08T12:58:56.832" v="212" actId="6549"/>
        <pc:sldMkLst>
          <pc:docMk/>
          <pc:sldMk cId="3582307462" sldId="259"/>
        </pc:sldMkLst>
        <pc:spChg chg="del">
          <ac:chgData name="Pappa Eleni" userId="49e7961d-e556-4933-a6d6-9d08bd4ffe0c" providerId="ADAL" clId="{68FC35B7-A7FF-4743-9E92-8ECF2907A026}" dt="2023-05-08T12:56:57.582" v="120" actId="478"/>
          <ac:spMkLst>
            <pc:docMk/>
            <pc:sldMk cId="3582307462" sldId="259"/>
            <ac:spMk id="2" creationId="{0C964F8E-D35E-00BF-B2EE-FD36B58C9024}"/>
          </ac:spMkLst>
        </pc:spChg>
        <pc:spChg chg="del">
          <ac:chgData name="Pappa Eleni" userId="49e7961d-e556-4933-a6d6-9d08bd4ffe0c" providerId="ADAL" clId="{68FC35B7-A7FF-4743-9E92-8ECF2907A026}" dt="2023-05-08T12:56:58.722" v="121" actId="478"/>
          <ac:spMkLst>
            <pc:docMk/>
            <pc:sldMk cId="3582307462" sldId="259"/>
            <ac:spMk id="3" creationId="{228C9F6F-E2A5-BBEC-FF44-2DB8CD898B27}"/>
          </ac:spMkLst>
        </pc:spChg>
        <pc:spChg chg="add mod">
          <ac:chgData name="Pappa Eleni" userId="49e7961d-e556-4933-a6d6-9d08bd4ffe0c" providerId="ADAL" clId="{68FC35B7-A7FF-4743-9E92-8ECF2907A026}" dt="2023-05-08T12:58:56.832" v="212" actId="6549"/>
          <ac:spMkLst>
            <pc:docMk/>
            <pc:sldMk cId="3582307462" sldId="259"/>
            <ac:spMk id="7" creationId="{890AC8D4-45C2-EDAE-3EFB-0FD95B4C7E35}"/>
          </ac:spMkLst>
        </pc:spChg>
        <pc:spChg chg="add del">
          <ac:chgData name="Pappa Eleni" userId="49e7961d-e556-4933-a6d6-9d08bd4ffe0c" providerId="ADAL" clId="{68FC35B7-A7FF-4743-9E92-8ECF2907A026}" dt="2023-05-08T12:58:02.962" v="128" actId="26606"/>
          <ac:spMkLst>
            <pc:docMk/>
            <pc:sldMk cId="3582307462" sldId="259"/>
            <ac:spMk id="10" creationId="{01D0AF59-99C3-4251-AB9A-C966C6AD4400}"/>
          </ac:spMkLst>
        </pc:spChg>
        <pc:spChg chg="add del">
          <ac:chgData name="Pappa Eleni" userId="49e7961d-e556-4933-a6d6-9d08bd4ffe0c" providerId="ADAL" clId="{68FC35B7-A7FF-4743-9E92-8ECF2907A026}" dt="2023-05-08T12:58:02.962" v="128" actId="26606"/>
          <ac:spMkLst>
            <pc:docMk/>
            <pc:sldMk cId="3582307462" sldId="259"/>
            <ac:spMk id="12" creationId="{1855405F-37A2-4869-9154-F8BE3BECE6C3}"/>
          </ac:spMkLst>
        </pc:spChg>
        <pc:spChg chg="add del">
          <ac:chgData name="Pappa Eleni" userId="49e7961d-e556-4933-a6d6-9d08bd4ffe0c" providerId="ADAL" clId="{68FC35B7-A7FF-4743-9E92-8ECF2907A026}" dt="2023-05-08T12:58:18.609" v="129" actId="26606"/>
          <ac:spMkLst>
            <pc:docMk/>
            <pc:sldMk cId="3582307462" sldId="259"/>
            <ac:spMk id="17" creationId="{01D0AF59-99C3-4251-AB9A-C966C6AD4400}"/>
          </ac:spMkLst>
        </pc:spChg>
        <pc:spChg chg="add del">
          <ac:chgData name="Pappa Eleni" userId="49e7961d-e556-4933-a6d6-9d08bd4ffe0c" providerId="ADAL" clId="{68FC35B7-A7FF-4743-9E92-8ECF2907A026}" dt="2023-05-08T12:58:18.609" v="129" actId="26606"/>
          <ac:spMkLst>
            <pc:docMk/>
            <pc:sldMk cId="3582307462" sldId="259"/>
            <ac:spMk id="19" creationId="{1855405F-37A2-4869-9154-F8BE3BECE6C3}"/>
          </ac:spMkLst>
        </pc:spChg>
        <pc:spChg chg="add">
          <ac:chgData name="Pappa Eleni" userId="49e7961d-e556-4933-a6d6-9d08bd4ffe0c" providerId="ADAL" clId="{68FC35B7-A7FF-4743-9E92-8ECF2907A026}" dt="2023-05-08T12:58:18.609" v="129" actId="26606"/>
          <ac:spMkLst>
            <pc:docMk/>
            <pc:sldMk cId="3582307462" sldId="259"/>
            <ac:spMk id="24" creationId="{01D0AF59-99C3-4251-AB9A-C966C6AD4400}"/>
          </ac:spMkLst>
        </pc:spChg>
        <pc:spChg chg="add">
          <ac:chgData name="Pappa Eleni" userId="49e7961d-e556-4933-a6d6-9d08bd4ffe0c" providerId="ADAL" clId="{68FC35B7-A7FF-4743-9E92-8ECF2907A026}" dt="2023-05-08T12:58:18.609" v="129" actId="26606"/>
          <ac:spMkLst>
            <pc:docMk/>
            <pc:sldMk cId="3582307462" sldId="259"/>
            <ac:spMk id="26" creationId="{1855405F-37A2-4869-9154-F8BE3BECE6C3}"/>
          </ac:spMkLst>
        </pc:spChg>
        <pc:graphicFrameChg chg="add del mod">
          <ac:chgData name="Pappa Eleni" userId="49e7961d-e556-4933-a6d6-9d08bd4ffe0c" providerId="ADAL" clId="{68FC35B7-A7FF-4743-9E92-8ECF2907A026}" dt="2023-05-08T12:57:03.366" v="123" actId="478"/>
          <ac:graphicFrameMkLst>
            <pc:docMk/>
            <pc:sldMk cId="3582307462" sldId="259"/>
            <ac:graphicFrameMk id="4" creationId="{D25DF627-7F42-3995-1653-18AE85220BFB}"/>
          </ac:graphicFrameMkLst>
        </pc:graphicFrameChg>
        <pc:graphicFrameChg chg="add del mod modGraphic">
          <ac:chgData name="Pappa Eleni" userId="49e7961d-e556-4933-a6d6-9d08bd4ffe0c" providerId="ADAL" clId="{68FC35B7-A7FF-4743-9E92-8ECF2907A026}" dt="2023-05-08T12:57:49.105" v="126" actId="478"/>
          <ac:graphicFrameMkLst>
            <pc:docMk/>
            <pc:sldMk cId="3582307462" sldId="259"/>
            <ac:graphicFrameMk id="5" creationId="{0FE17AF1-48D3-1EB3-B6E1-C7652B41286C}"/>
          </ac:graphicFrameMkLst>
        </pc:graphicFrameChg>
        <pc:graphicFrameChg chg="add mod modGraphic">
          <ac:chgData name="Pappa Eleni" userId="49e7961d-e556-4933-a6d6-9d08bd4ffe0c" providerId="ADAL" clId="{68FC35B7-A7FF-4743-9E92-8ECF2907A026}" dt="2023-05-08T12:58:18.609" v="129" actId="26606"/>
          <ac:graphicFrameMkLst>
            <pc:docMk/>
            <pc:sldMk cId="3582307462" sldId="259"/>
            <ac:graphicFrameMk id="6" creationId="{F518F842-EC9A-B145-709F-D18E0B248C09}"/>
          </ac:graphicFrameMkLst>
        </pc:graphicFrameChg>
      </pc:sldChg>
    </pc:docChg>
  </pc:docChgLst>
  <pc:docChgLst>
    <pc:chgData name="Moustakidou Eleni" userId="60099e55-9723-4017-9d41-19517e606ad1" providerId="ADAL" clId="{2534D765-FB39-4CD1-8259-396BB798C20C}"/>
    <pc:docChg chg="undo custSel modSld">
      <pc:chgData name="Moustakidou Eleni" userId="60099e55-9723-4017-9d41-19517e606ad1" providerId="ADAL" clId="{2534D765-FB39-4CD1-8259-396BB798C20C}" dt="2023-11-23T21:09:43.382" v="57" actId="122"/>
      <pc:docMkLst>
        <pc:docMk/>
      </pc:docMkLst>
      <pc:sldChg chg="addSp modSp mod">
        <pc:chgData name="Moustakidou Eleni" userId="60099e55-9723-4017-9d41-19517e606ad1" providerId="ADAL" clId="{2534D765-FB39-4CD1-8259-396BB798C20C}" dt="2023-11-23T21:09:43.382" v="57" actId="122"/>
        <pc:sldMkLst>
          <pc:docMk/>
          <pc:sldMk cId="3582307462" sldId="259"/>
        </pc:sldMkLst>
        <pc:spChg chg="mod">
          <ac:chgData name="Moustakidou Eleni" userId="60099e55-9723-4017-9d41-19517e606ad1" providerId="ADAL" clId="{2534D765-FB39-4CD1-8259-396BB798C20C}" dt="2023-11-22T16:46:24.013" v="43" actId="1076"/>
          <ac:spMkLst>
            <pc:docMk/>
            <pc:sldMk cId="3582307462" sldId="259"/>
            <ac:spMk id="7" creationId="{890AC8D4-45C2-EDAE-3EFB-0FD95B4C7E35}"/>
          </ac:spMkLst>
        </pc:spChg>
        <pc:graphicFrameChg chg="mod modGraphic">
          <ac:chgData name="Moustakidou Eleni" userId="60099e55-9723-4017-9d41-19517e606ad1" providerId="ADAL" clId="{2534D765-FB39-4CD1-8259-396BB798C20C}" dt="2023-11-23T21:09:43.382" v="57" actId="122"/>
          <ac:graphicFrameMkLst>
            <pc:docMk/>
            <pc:sldMk cId="3582307462" sldId="259"/>
            <ac:graphicFrameMk id="6" creationId="{F518F842-EC9A-B145-709F-D18E0B248C09}"/>
          </ac:graphicFrameMkLst>
        </pc:graphicFrameChg>
        <pc:picChg chg="add mod">
          <ac:chgData name="Moustakidou Eleni" userId="60099e55-9723-4017-9d41-19517e606ad1" providerId="ADAL" clId="{2534D765-FB39-4CD1-8259-396BB798C20C}" dt="2023-11-22T16:46:15.534" v="41"/>
          <ac:picMkLst>
            <pc:docMk/>
            <pc:sldMk cId="3582307462" sldId="259"/>
            <ac:picMk id="2" creationId="{A0B37C70-7C22-5A56-C125-3EED5D624B62}"/>
          </ac:picMkLst>
        </pc:picChg>
      </pc:sldChg>
    </pc:docChg>
  </pc:docChgLst>
  <pc:docChgLst>
    <pc:chgData name="Moustakidou Eleni" userId="60099e55-9723-4017-9d41-19517e606ad1" providerId="ADAL" clId="{6851A69F-D5FE-480F-AE72-86ABB4699135}"/>
    <pc:docChg chg="undo custSel addSld delSld modSld">
      <pc:chgData name="Moustakidou Eleni" userId="60099e55-9723-4017-9d41-19517e606ad1" providerId="ADAL" clId="{6851A69F-D5FE-480F-AE72-86ABB4699135}" dt="2024-04-24T05:40:05.540" v="390" actId="255"/>
      <pc:docMkLst>
        <pc:docMk/>
      </pc:docMkLst>
      <pc:sldChg chg="delSp modSp add mod setBg delDesignElem">
        <pc:chgData name="Moustakidou Eleni" userId="60099e55-9723-4017-9d41-19517e606ad1" providerId="ADAL" clId="{6851A69F-D5FE-480F-AE72-86ABB4699135}" dt="2024-04-24T05:40:05.540" v="390" actId="255"/>
        <pc:sldMkLst>
          <pc:docMk/>
          <pc:sldMk cId="2348650091" sldId="258"/>
        </pc:sldMkLst>
        <pc:spChg chg="mod">
          <ac:chgData name="Moustakidou Eleni" userId="60099e55-9723-4017-9d41-19517e606ad1" providerId="ADAL" clId="{6851A69F-D5FE-480F-AE72-86ABB4699135}" dt="2024-04-12T10:37:09.801" v="216"/>
          <ac:spMkLst>
            <pc:docMk/>
            <pc:sldMk cId="2348650091" sldId="258"/>
            <ac:spMk id="2" creationId="{A05DF26E-D352-FFDE-F1D1-73731BE49D8F}"/>
          </ac:spMkLst>
        </pc:spChg>
        <pc:spChg chg="del">
          <ac:chgData name="Moustakidou Eleni" userId="60099e55-9723-4017-9d41-19517e606ad1" providerId="ADAL" clId="{6851A69F-D5FE-480F-AE72-86ABB4699135}" dt="2024-04-12T09:36:03.012" v="1"/>
          <ac:spMkLst>
            <pc:docMk/>
            <pc:sldMk cId="2348650091" sldId="258"/>
            <ac:spMk id="9" creationId="{01D0AF59-99C3-4251-AB9A-C966C6AD4400}"/>
          </ac:spMkLst>
        </pc:spChg>
        <pc:spChg chg="del">
          <ac:chgData name="Moustakidou Eleni" userId="60099e55-9723-4017-9d41-19517e606ad1" providerId="ADAL" clId="{6851A69F-D5FE-480F-AE72-86ABB4699135}" dt="2024-04-12T09:36:03.012" v="1"/>
          <ac:spMkLst>
            <pc:docMk/>
            <pc:sldMk cId="2348650091" sldId="258"/>
            <ac:spMk id="11" creationId="{1855405F-37A2-4869-9154-F8BE3BECE6C3}"/>
          </ac:spMkLst>
        </pc:spChg>
        <pc:graphicFrameChg chg="mod modGraphic">
          <ac:chgData name="Moustakidou Eleni" userId="60099e55-9723-4017-9d41-19517e606ad1" providerId="ADAL" clId="{6851A69F-D5FE-480F-AE72-86ABB4699135}" dt="2024-04-24T05:40:05.540" v="390" actId="255"/>
          <ac:graphicFrameMkLst>
            <pc:docMk/>
            <pc:sldMk cId="2348650091" sldId="258"/>
            <ac:graphicFrameMk id="4" creationId="{EABB2AF8-B3DB-21D5-A571-186837190B85}"/>
          </ac:graphicFrameMkLst>
        </pc:graphicFrameChg>
        <pc:picChg chg="mod">
          <ac:chgData name="Moustakidou Eleni" userId="60099e55-9723-4017-9d41-19517e606ad1" providerId="ADAL" clId="{6851A69F-D5FE-480F-AE72-86ABB4699135}" dt="2024-04-12T09:57:14.118" v="15" actId="1076"/>
          <ac:picMkLst>
            <pc:docMk/>
            <pc:sldMk cId="2348650091" sldId="258"/>
            <ac:picMk id="3" creationId="{A83B5332-7313-73ED-3607-7914F32346EB}"/>
          </ac:picMkLst>
        </pc:picChg>
      </pc:sldChg>
      <pc:sldChg chg="del">
        <pc:chgData name="Moustakidou Eleni" userId="60099e55-9723-4017-9d41-19517e606ad1" providerId="ADAL" clId="{6851A69F-D5FE-480F-AE72-86ABB4699135}" dt="2024-04-12T09:57:51.644" v="43" actId="47"/>
        <pc:sldMkLst>
          <pc:docMk/>
          <pc:sldMk cId="3582307462"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330EA-CB3D-A46F-87BA-2F9C49B8BF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CEEF2056-BEB5-2F8A-8F1D-5888B5257C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68E7AC5C-5DBA-E201-45C7-1E1B93660038}"/>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5" name="Footer Placeholder 4">
            <a:extLst>
              <a:ext uri="{FF2B5EF4-FFF2-40B4-BE49-F238E27FC236}">
                <a16:creationId xmlns:a16="http://schemas.microsoft.com/office/drawing/2014/main" id="{D8706342-853F-B91B-A514-1CA2C315BED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270C17E-A6A2-3657-60B4-122E0EA810A0}"/>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381268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3EA68-F3A7-488D-5A11-7BC179E54974}"/>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9BA396A3-E5C2-CA5F-310B-EC9813A95F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8C9FC82-CB8B-4257-90FA-A6568A3653FE}"/>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5" name="Footer Placeholder 4">
            <a:extLst>
              <a:ext uri="{FF2B5EF4-FFF2-40B4-BE49-F238E27FC236}">
                <a16:creationId xmlns:a16="http://schemas.microsoft.com/office/drawing/2014/main" id="{8CFB3375-D922-3DA8-29E2-0E796DC62C1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3981B736-7F11-51F3-DFAC-C818869363C0}"/>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259003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0B2342-DF15-3B64-6BC8-287D8EDE83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44E71A33-5E15-7509-3D7A-EF65141D60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C2654065-6708-76BB-1EF4-85A42425BF8F}"/>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5" name="Footer Placeholder 4">
            <a:extLst>
              <a:ext uri="{FF2B5EF4-FFF2-40B4-BE49-F238E27FC236}">
                <a16:creationId xmlns:a16="http://schemas.microsoft.com/office/drawing/2014/main" id="{65E18FF3-6C97-D215-ED59-E07825AB208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FA1084D-881A-1E0F-8A45-05061FD5763C}"/>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185045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6D757-B195-5014-1A37-E4B1805BF7AD}"/>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4B30E6A9-0419-271C-5C8C-EF09C06DD0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78735CB-92F0-C35A-56D1-4E9D42F0AC95}"/>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5" name="Footer Placeholder 4">
            <a:extLst>
              <a:ext uri="{FF2B5EF4-FFF2-40B4-BE49-F238E27FC236}">
                <a16:creationId xmlns:a16="http://schemas.microsoft.com/office/drawing/2014/main" id="{71AC1FDA-5B1A-9311-767D-B3EBE55661B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29E2351-B587-2492-2983-D8C50944C7CA}"/>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30964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73B5-161E-67A9-AA64-EDAEEB1BBF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15F7B295-3CD2-4123-039B-D91A39EE92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EFFAFB-AD49-F71B-D583-F08691E62F2B}"/>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5" name="Footer Placeholder 4">
            <a:extLst>
              <a:ext uri="{FF2B5EF4-FFF2-40B4-BE49-F238E27FC236}">
                <a16:creationId xmlns:a16="http://schemas.microsoft.com/office/drawing/2014/main" id="{6EC31852-7D27-B186-9394-E6F47AC0A33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29807F3-167B-B888-5B21-1993C72C0C0C}"/>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327658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B4019-652E-1446-1B9E-DFD61D1F97D2}"/>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8E3E065F-2ED0-128D-D3DE-2CA6A02430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19AB45D4-4306-2047-DA6D-6B9570F65E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05F38C98-7FE8-F462-5427-565D6DD5A465}"/>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6" name="Footer Placeholder 5">
            <a:extLst>
              <a:ext uri="{FF2B5EF4-FFF2-40B4-BE49-F238E27FC236}">
                <a16:creationId xmlns:a16="http://schemas.microsoft.com/office/drawing/2014/main" id="{8857E518-F0E7-47C1-8CB3-D6E721D8BC95}"/>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284561F-AF51-6ACD-9BB9-F14DE4BCF9FA}"/>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427761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3274C-F868-26D8-82CE-C5523DF859B8}"/>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19BD3B3-6E77-9995-8E85-11099FE554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AF83F0-385D-ACFE-44D7-94206E2EEA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9908E207-48E7-4D05-C71E-CC41A79EED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550842-2F41-5FE4-4032-66FC3DF258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052C6256-3118-4DF8-9D9C-1579F8BC0C64}"/>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8" name="Footer Placeholder 7">
            <a:extLst>
              <a:ext uri="{FF2B5EF4-FFF2-40B4-BE49-F238E27FC236}">
                <a16:creationId xmlns:a16="http://schemas.microsoft.com/office/drawing/2014/main" id="{D2671D8E-8015-ECD5-3596-0405C9B0CEFC}"/>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030BFABA-8BE9-3559-C803-B86F68B2EA34}"/>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38185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7940B-A53F-913C-B788-8897F6636945}"/>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81EF7665-3E12-0C45-36DE-8E1B3CD7978B}"/>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4" name="Footer Placeholder 3">
            <a:extLst>
              <a:ext uri="{FF2B5EF4-FFF2-40B4-BE49-F238E27FC236}">
                <a16:creationId xmlns:a16="http://schemas.microsoft.com/office/drawing/2014/main" id="{4109D48B-A0AE-4569-A6FC-EE7F64803F3E}"/>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7D111AF9-7F4C-0CB7-AF19-292E6F15E5E1}"/>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275091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7E5D68-938B-0933-B99E-40EC458F1161}"/>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3" name="Footer Placeholder 2">
            <a:extLst>
              <a:ext uri="{FF2B5EF4-FFF2-40B4-BE49-F238E27FC236}">
                <a16:creationId xmlns:a16="http://schemas.microsoft.com/office/drawing/2014/main" id="{EC31B6A1-E205-AC2E-9B38-E1B570BDF7C4}"/>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2A92E3AB-5B63-0BE4-AACC-86686B8F71B9}"/>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241395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03FF5-ED0F-7BF1-D339-6B7B7B1FB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87AE2177-EA98-3693-EF61-1AA7553395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74518568-91EC-57D3-07E6-ADC993365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940512-22BF-D03C-5F34-3E324E23DBF3}"/>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6" name="Footer Placeholder 5">
            <a:extLst>
              <a:ext uri="{FF2B5EF4-FFF2-40B4-BE49-F238E27FC236}">
                <a16:creationId xmlns:a16="http://schemas.microsoft.com/office/drawing/2014/main" id="{2388A171-EB92-321F-A477-808A2AAE673B}"/>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645BA5E-ABBC-96CF-84E0-BB0061F3B754}"/>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111920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3656-4041-16D6-418F-F9554772B1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0FF2C870-12D3-EC3B-ABE8-73275D4C6B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CD87797F-C34B-D60C-7F93-3C48EF0DF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BCED2-6C15-C237-06CA-7BC5AFC4FE84}"/>
              </a:ext>
            </a:extLst>
          </p:cNvPr>
          <p:cNvSpPr>
            <a:spLocks noGrp="1"/>
          </p:cNvSpPr>
          <p:nvPr>
            <p:ph type="dt" sz="half" idx="10"/>
          </p:nvPr>
        </p:nvSpPr>
        <p:spPr/>
        <p:txBody>
          <a:bodyPr/>
          <a:lstStyle/>
          <a:p>
            <a:fld id="{F6A87FB0-E458-4649-AC65-6B9A00C314BC}" type="datetimeFigureOut">
              <a:rPr lang="el-GR" smtClean="0"/>
              <a:t>24/4/2024</a:t>
            </a:fld>
            <a:endParaRPr lang="el-GR"/>
          </a:p>
        </p:txBody>
      </p:sp>
      <p:sp>
        <p:nvSpPr>
          <p:cNvPr id="6" name="Footer Placeholder 5">
            <a:extLst>
              <a:ext uri="{FF2B5EF4-FFF2-40B4-BE49-F238E27FC236}">
                <a16:creationId xmlns:a16="http://schemas.microsoft.com/office/drawing/2014/main" id="{1DE653E9-76A2-548F-0176-11CADF2782C3}"/>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FE1A2DAC-A0D0-5C4E-839E-D19100CBDC3D}"/>
              </a:ext>
            </a:extLst>
          </p:cNvPr>
          <p:cNvSpPr>
            <a:spLocks noGrp="1"/>
          </p:cNvSpPr>
          <p:nvPr>
            <p:ph type="sldNum" sz="quarter" idx="12"/>
          </p:nvPr>
        </p:nvSpPr>
        <p:spPr/>
        <p:txBody>
          <a:bodyPr/>
          <a:lstStyle/>
          <a:p>
            <a:fld id="{5835B364-6AEB-4BE5-9AD9-8292E76C948C}" type="slidenum">
              <a:rPr lang="el-GR" smtClean="0"/>
              <a:t>‹#›</a:t>
            </a:fld>
            <a:endParaRPr lang="el-GR"/>
          </a:p>
        </p:txBody>
      </p:sp>
    </p:spTree>
    <p:extLst>
      <p:ext uri="{BB962C8B-B14F-4D97-AF65-F5344CB8AC3E}">
        <p14:creationId xmlns:p14="http://schemas.microsoft.com/office/powerpoint/2010/main" val="18942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E307C7-B8CF-6A35-F48F-0D4949FF9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BAE397CB-10C7-3235-68CA-A131ED354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D462179A-E8D6-0CD8-31F8-D0B655AC4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87FB0-E458-4649-AC65-6B9A00C314BC}" type="datetimeFigureOut">
              <a:rPr lang="el-GR" smtClean="0"/>
              <a:t>24/4/2024</a:t>
            </a:fld>
            <a:endParaRPr lang="el-GR"/>
          </a:p>
        </p:txBody>
      </p:sp>
      <p:sp>
        <p:nvSpPr>
          <p:cNvPr id="5" name="Footer Placeholder 4">
            <a:extLst>
              <a:ext uri="{FF2B5EF4-FFF2-40B4-BE49-F238E27FC236}">
                <a16:creationId xmlns:a16="http://schemas.microsoft.com/office/drawing/2014/main" id="{E4E3A283-A294-8D33-D982-995E563D0E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F6E8AFAA-E73D-892A-87D7-EF238AD1F4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5B364-6AEB-4BE5-9AD9-8292E76C948C}" type="slidenum">
              <a:rPr lang="el-GR" smtClean="0"/>
              <a:t>‹#›</a:t>
            </a:fld>
            <a:endParaRPr lang="el-GR"/>
          </a:p>
        </p:txBody>
      </p:sp>
    </p:spTree>
    <p:extLst>
      <p:ext uri="{BB962C8B-B14F-4D97-AF65-F5344CB8AC3E}">
        <p14:creationId xmlns:p14="http://schemas.microsoft.com/office/powerpoint/2010/main" val="58836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ABB2AF8-B3DB-21D5-A571-186837190B85}"/>
              </a:ext>
            </a:extLst>
          </p:cNvPr>
          <p:cNvGraphicFramePr>
            <a:graphicFrameLocks noGrp="1"/>
          </p:cNvGraphicFramePr>
          <p:nvPr>
            <p:extLst>
              <p:ext uri="{D42A27DB-BD31-4B8C-83A1-F6EECF244321}">
                <p14:modId xmlns:p14="http://schemas.microsoft.com/office/powerpoint/2010/main" val="3991820957"/>
              </p:ext>
            </p:extLst>
          </p:nvPr>
        </p:nvGraphicFramePr>
        <p:xfrm>
          <a:off x="344885" y="1020538"/>
          <a:ext cx="11056776" cy="5440561"/>
        </p:xfrm>
        <a:graphic>
          <a:graphicData uri="http://schemas.openxmlformats.org/drawingml/2006/table">
            <a:tbl>
              <a:tblPr/>
              <a:tblGrid>
                <a:gridCol w="438539">
                  <a:extLst>
                    <a:ext uri="{9D8B030D-6E8A-4147-A177-3AD203B41FA5}">
                      <a16:colId xmlns:a16="http://schemas.microsoft.com/office/drawing/2014/main" val="3715828520"/>
                    </a:ext>
                  </a:extLst>
                </a:gridCol>
                <a:gridCol w="3387365">
                  <a:extLst>
                    <a:ext uri="{9D8B030D-6E8A-4147-A177-3AD203B41FA5}">
                      <a16:colId xmlns:a16="http://schemas.microsoft.com/office/drawing/2014/main" val="2992891038"/>
                    </a:ext>
                  </a:extLst>
                </a:gridCol>
                <a:gridCol w="1016681">
                  <a:extLst>
                    <a:ext uri="{9D8B030D-6E8A-4147-A177-3AD203B41FA5}">
                      <a16:colId xmlns:a16="http://schemas.microsoft.com/office/drawing/2014/main" val="3657115647"/>
                    </a:ext>
                  </a:extLst>
                </a:gridCol>
                <a:gridCol w="1028251">
                  <a:extLst>
                    <a:ext uri="{9D8B030D-6E8A-4147-A177-3AD203B41FA5}">
                      <a16:colId xmlns:a16="http://schemas.microsoft.com/office/drawing/2014/main" val="1270753117"/>
                    </a:ext>
                  </a:extLst>
                </a:gridCol>
                <a:gridCol w="1233185">
                  <a:extLst>
                    <a:ext uri="{9D8B030D-6E8A-4147-A177-3AD203B41FA5}">
                      <a16:colId xmlns:a16="http://schemas.microsoft.com/office/drawing/2014/main" val="705487562"/>
                    </a:ext>
                  </a:extLst>
                </a:gridCol>
                <a:gridCol w="528506">
                  <a:extLst>
                    <a:ext uri="{9D8B030D-6E8A-4147-A177-3AD203B41FA5}">
                      <a16:colId xmlns:a16="http://schemas.microsoft.com/office/drawing/2014/main" val="1986215043"/>
                    </a:ext>
                  </a:extLst>
                </a:gridCol>
                <a:gridCol w="909688">
                  <a:extLst>
                    <a:ext uri="{9D8B030D-6E8A-4147-A177-3AD203B41FA5}">
                      <a16:colId xmlns:a16="http://schemas.microsoft.com/office/drawing/2014/main" val="3401657446"/>
                    </a:ext>
                  </a:extLst>
                </a:gridCol>
                <a:gridCol w="436367">
                  <a:extLst>
                    <a:ext uri="{9D8B030D-6E8A-4147-A177-3AD203B41FA5}">
                      <a16:colId xmlns:a16="http://schemas.microsoft.com/office/drawing/2014/main" val="3639088846"/>
                    </a:ext>
                  </a:extLst>
                </a:gridCol>
                <a:gridCol w="755895">
                  <a:extLst>
                    <a:ext uri="{9D8B030D-6E8A-4147-A177-3AD203B41FA5}">
                      <a16:colId xmlns:a16="http://schemas.microsoft.com/office/drawing/2014/main" val="1639962757"/>
                    </a:ext>
                  </a:extLst>
                </a:gridCol>
                <a:gridCol w="380142">
                  <a:extLst>
                    <a:ext uri="{9D8B030D-6E8A-4147-A177-3AD203B41FA5}">
                      <a16:colId xmlns:a16="http://schemas.microsoft.com/office/drawing/2014/main" val="1394142862"/>
                    </a:ext>
                  </a:extLst>
                </a:gridCol>
                <a:gridCol w="942157">
                  <a:extLst>
                    <a:ext uri="{9D8B030D-6E8A-4147-A177-3AD203B41FA5}">
                      <a16:colId xmlns:a16="http://schemas.microsoft.com/office/drawing/2014/main" val="827995722"/>
                    </a:ext>
                  </a:extLst>
                </a:gridCol>
              </a:tblGrid>
              <a:tr h="301441">
                <a:tc rowSpan="2">
                  <a:txBody>
                    <a:bodyPr/>
                    <a:lstStyle/>
                    <a:p>
                      <a:pPr algn="ctr" fontAlgn="ctr"/>
                      <a:r>
                        <a:rPr lang="en-US" sz="1050" b="1" u="none" strike="noStrike" cap="none" spc="0" dirty="0">
                          <a:solidFill>
                            <a:srgbClr val="002060"/>
                          </a:solidFill>
                          <a:effectLst/>
                        </a:rPr>
                        <a:t>No</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algn="ctr" fontAlgn="ctr"/>
                      <a:r>
                        <a:rPr lang="en-US" sz="1050" b="1" u="none" strike="noStrike" cap="none" spc="0" dirty="0">
                          <a:solidFill>
                            <a:srgbClr val="002060"/>
                          </a:solidFill>
                          <a:effectLst/>
                        </a:rPr>
                        <a:t>ITEMS OF THE AGENDA</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algn="ctr" fontAlgn="ctr"/>
                      <a:r>
                        <a:rPr lang="en-US" sz="1050" b="1" u="none" strike="noStrike" cap="none" spc="0" dirty="0">
                          <a:solidFill>
                            <a:srgbClr val="002060"/>
                          </a:solidFill>
                          <a:effectLst/>
                        </a:rPr>
                        <a:t>Number of valid votes submitted</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algn="ctr" fontAlgn="ctr"/>
                      <a:r>
                        <a:rPr lang="en-US" sz="1050" b="1" u="none" strike="noStrike" cap="none" spc="0" dirty="0">
                          <a:solidFill>
                            <a:srgbClr val="002060"/>
                          </a:solidFill>
                          <a:effectLst/>
                        </a:rPr>
                        <a:t>% on the total voting rights</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gridSpan="6">
                  <a:txBody>
                    <a:bodyPr/>
                    <a:lstStyle/>
                    <a:p>
                      <a:pPr algn="ctr" fontAlgn="ctr"/>
                      <a:r>
                        <a:rPr lang="en-US" sz="1050" b="1" u="none" strike="noStrike" cap="none" spc="0" dirty="0">
                          <a:solidFill>
                            <a:srgbClr val="002060"/>
                          </a:solidFill>
                          <a:effectLst/>
                        </a:rPr>
                        <a:t>Voting and percentage of valid votes</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rowSpan="2">
                  <a:txBody>
                    <a:bodyPr/>
                    <a:lstStyle/>
                    <a:p>
                      <a:pPr algn="ctr" fontAlgn="ctr"/>
                      <a:r>
                        <a:rPr lang="en-US" sz="1050" b="1" u="none" strike="noStrike" cap="none" spc="0" dirty="0">
                          <a:solidFill>
                            <a:srgbClr val="002060"/>
                          </a:solidFill>
                          <a:effectLst/>
                        </a:rPr>
                        <a:t>Voting Results</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81450287"/>
                  </a:ext>
                </a:extLst>
              </a:tr>
              <a:tr h="275402">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n-US" sz="1050" b="1" u="none" strike="noStrike" cap="none" spc="0" dirty="0">
                          <a:solidFill>
                            <a:srgbClr val="002060"/>
                          </a:solidFill>
                          <a:effectLst/>
                        </a:rPr>
                        <a:t>For</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l-GR" sz="1050" b="1" u="none" strike="noStrike" cap="none" spc="0" dirty="0">
                          <a:solidFill>
                            <a:srgbClr val="002060"/>
                          </a:solidFill>
                          <a:effectLst/>
                        </a:rPr>
                        <a:t>%</a:t>
                      </a:r>
                      <a:endParaRPr lang="el-GR"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050" b="1" u="none" strike="noStrike" cap="none" spc="0" dirty="0">
                          <a:solidFill>
                            <a:srgbClr val="002060"/>
                          </a:solidFill>
                          <a:effectLst/>
                        </a:rPr>
                        <a:t>Against</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l-GR" sz="1050" b="1" u="none" strike="noStrike" cap="none" spc="0" dirty="0">
                          <a:solidFill>
                            <a:srgbClr val="002060"/>
                          </a:solidFill>
                          <a:effectLst/>
                        </a:rPr>
                        <a:t>%</a:t>
                      </a:r>
                      <a:endParaRPr lang="el-GR"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050" b="1" u="none" strike="noStrike" cap="none" spc="0" dirty="0">
                          <a:solidFill>
                            <a:srgbClr val="002060"/>
                          </a:solidFill>
                          <a:effectLst/>
                        </a:rPr>
                        <a:t>Abstain</a:t>
                      </a:r>
                      <a:endParaRPr lang="en-US"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l-GR" sz="1050" b="1" u="none" strike="noStrike" cap="none" spc="0" dirty="0">
                          <a:solidFill>
                            <a:srgbClr val="002060"/>
                          </a:solidFill>
                          <a:effectLst/>
                        </a:rPr>
                        <a:t>%</a:t>
                      </a:r>
                      <a:endParaRPr lang="el-GR" sz="1050" b="1" i="0" u="none" strike="noStrike" cap="none" spc="0" dirty="0">
                        <a:solidFill>
                          <a:srgbClr val="002060"/>
                        </a:solidFill>
                        <a:effectLst/>
                        <a:latin typeface="Calibri" panose="020F0502020204030204" pitchFamily="34" charset="0"/>
                      </a:endParaRPr>
                    </a:p>
                  </a:txBody>
                  <a:tcPr marL="72059" marR="4690" marT="55430" marB="5543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vMerge="1">
                  <a:txBody>
                    <a:bodyPr/>
                    <a:lstStyle/>
                    <a:p>
                      <a:endParaRPr lang="el-GR"/>
                    </a:p>
                  </a:txBody>
                  <a:tcPr/>
                </a:tc>
                <a:extLst>
                  <a:ext uri="{0D108BD9-81ED-4DB2-BD59-A6C34878D82A}">
                    <a16:rowId xmlns:a16="http://schemas.microsoft.com/office/drawing/2014/main" val="2599866576"/>
                  </a:ext>
                </a:extLst>
              </a:tr>
              <a:tr h="885793">
                <a:tc>
                  <a:txBody>
                    <a:bodyPr/>
                    <a:lstStyle/>
                    <a:p>
                      <a:pPr algn="ctr" fontAlgn="ctr">
                        <a:spcBef>
                          <a:spcPts val="0"/>
                        </a:spcBef>
                        <a:spcAft>
                          <a:spcPts val="0"/>
                        </a:spcAft>
                      </a:pPr>
                      <a:r>
                        <a:rPr lang="el-GR" sz="850" b="0" i="0" u="none" strike="noStrike" dirty="0">
                          <a:solidFill>
                            <a:srgbClr val="002060"/>
                          </a:solidFill>
                          <a:effectLst/>
                          <a:latin typeface="+mn-lt"/>
                        </a:rPr>
                        <a:t>1</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spcBef>
                          <a:spcPts val="0"/>
                        </a:spcBef>
                        <a:spcAft>
                          <a:spcPts val="0"/>
                        </a:spcAft>
                      </a:pPr>
                      <a:r>
                        <a:rPr lang="en-US" sz="850" b="0" i="0" u="none" strike="noStrike" dirty="0">
                          <a:solidFill>
                            <a:srgbClr val="002060"/>
                          </a:solidFill>
                          <a:effectLst/>
                          <a:latin typeface="+mn-lt"/>
                        </a:rPr>
                        <a:t>Submission and Approval of the Annual Financial Statements, including the consolidated annual financial statements, with the reports of the Board of Directors and the Certified Auditor, of the fiscal year 01/01/2023 – 31/12/2023. Approval of the distribution of the results of the fiscal year 01/01/2023 – 31/12/2023, payment of dividend and fees from the profits of the fiscal year.</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l-GR" sz="1000" b="0" i="0" u="none" strike="noStrike" dirty="0">
                        <a:solidFill>
                          <a:srgbClr val="002060"/>
                        </a:solidFill>
                        <a:effectLst/>
                        <a:latin typeface="Arial" panose="020B060402020202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59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541</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013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99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98%</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00%</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793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02%</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9041405"/>
                  </a:ext>
                </a:extLst>
              </a:tr>
              <a:tr h="348038">
                <a:tc>
                  <a:txBody>
                    <a:bodyPr/>
                    <a:lstStyle/>
                    <a:p>
                      <a:pPr algn="ctr" fontAlgn="ctr">
                        <a:spcBef>
                          <a:spcPts val="0"/>
                        </a:spcBef>
                        <a:spcAft>
                          <a:spcPts val="0"/>
                        </a:spcAft>
                      </a:pPr>
                      <a:r>
                        <a:rPr lang="el-GR" sz="850" b="0" i="0" u="none" strike="noStrike" dirty="0">
                          <a:solidFill>
                            <a:srgbClr val="002060"/>
                          </a:solidFill>
                          <a:effectLst/>
                          <a:latin typeface="+mn-lt"/>
                        </a:rPr>
                        <a:t>2</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spcBef>
                          <a:spcPts val="0"/>
                        </a:spcBef>
                        <a:spcAft>
                          <a:spcPts val="0"/>
                        </a:spcAft>
                      </a:pPr>
                      <a:r>
                        <a:rPr lang="en-US" sz="850" b="0" i="0" u="none" strike="noStrike" dirty="0">
                          <a:solidFill>
                            <a:srgbClr val="002060"/>
                          </a:solidFill>
                          <a:effectLst/>
                          <a:latin typeface="+mn-lt"/>
                        </a:rPr>
                        <a:t>Submission of the Annual Activity Report of the Audit Committee for the year 01/01/2023 – 31/12/2023. </a:t>
                      </a:r>
                      <a:r>
                        <a:rPr lang="el-GR" sz="850" b="0" i="0" u="none" strike="noStrike" dirty="0">
                          <a:solidFill>
                            <a:srgbClr val="002060"/>
                          </a:solidFill>
                          <a:effectLst/>
                          <a:latin typeface="+mn-lt"/>
                        </a:rPr>
                        <a:t>.</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spcBef>
                          <a:spcPts val="0"/>
                        </a:spcBef>
                        <a:spcAft>
                          <a:spcPts val="0"/>
                        </a:spcAft>
                      </a:pPr>
                      <a:r>
                        <a:rPr lang="en-US" sz="950" b="0" i="0" u="none" strike="noStrike" dirty="0">
                          <a:solidFill>
                            <a:srgbClr val="002060"/>
                          </a:solidFill>
                          <a:effectLst/>
                          <a:latin typeface="Calibri" panose="020F0502020204030204" pitchFamily="34" charset="0"/>
                        </a:rPr>
                        <a:t>Non-voting item</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dirty="0"/>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741949"/>
                  </a:ext>
                </a:extLst>
              </a:tr>
              <a:tr h="337806">
                <a:tc>
                  <a:txBody>
                    <a:bodyPr/>
                    <a:lstStyle/>
                    <a:p>
                      <a:pPr algn="ctr" fontAlgn="ctr">
                        <a:spcBef>
                          <a:spcPts val="0"/>
                        </a:spcBef>
                        <a:spcAft>
                          <a:spcPts val="0"/>
                        </a:spcAft>
                      </a:pPr>
                      <a:r>
                        <a:rPr lang="el-GR" sz="850" b="0" i="0" u="none" strike="noStrike" dirty="0">
                          <a:solidFill>
                            <a:srgbClr val="002060"/>
                          </a:solidFill>
                          <a:effectLst/>
                          <a:latin typeface="+mn-lt"/>
                        </a:rPr>
                        <a:t>3</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spcBef>
                          <a:spcPts val="0"/>
                        </a:spcBef>
                        <a:spcAft>
                          <a:spcPts val="0"/>
                        </a:spcAft>
                      </a:pPr>
                      <a:r>
                        <a:rPr lang="en-US" sz="850" b="0" i="0" u="none" strike="noStrike" dirty="0">
                          <a:solidFill>
                            <a:srgbClr val="002060"/>
                          </a:solidFill>
                          <a:effectLst/>
                          <a:latin typeface="+mn-lt"/>
                        </a:rPr>
                        <a:t>Approval of the overall management regarding the fiscal year 01/01/2023 – 31/12/2023. </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50" b="0" i="0" u="none" strike="noStrike" dirty="0">
                          <a:solidFill>
                            <a:srgbClr val="002060"/>
                          </a:solidFill>
                          <a:effectLst/>
                          <a:latin typeface="Arial" panose="020B0604020202020204" pitchFamily="34" charset="0"/>
                        </a:rPr>
                        <a:t>59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541</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013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50" b="0" i="0" u="none" strike="noStrike" dirty="0">
                          <a:solidFill>
                            <a:srgbClr val="002060"/>
                          </a:solidFill>
                          <a:effectLst/>
                          <a:latin typeface="Arial" panose="020B0604020202020204" pitchFamily="34" charset="0"/>
                        </a:rPr>
                        <a:t>99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98%</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00%</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50" b="0" i="0" u="none" strike="noStrike" dirty="0">
                          <a:solidFill>
                            <a:srgbClr val="002060"/>
                          </a:solidFill>
                          <a:effectLst/>
                          <a:latin typeface="Arial" panose="020B0604020202020204" pitchFamily="34" charset="0"/>
                        </a:rPr>
                        <a:t>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793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02%</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390636"/>
                  </a:ext>
                </a:extLst>
              </a:tr>
              <a:tr h="340719">
                <a:tc>
                  <a:txBody>
                    <a:bodyPr/>
                    <a:lstStyle/>
                    <a:p>
                      <a:pPr algn="ctr" fontAlgn="ctr">
                        <a:spcBef>
                          <a:spcPts val="0"/>
                        </a:spcBef>
                        <a:spcAft>
                          <a:spcPts val="0"/>
                        </a:spcAft>
                      </a:pPr>
                      <a:r>
                        <a:rPr lang="el-GR" sz="850" b="0" i="0" u="none" strike="noStrike" dirty="0">
                          <a:solidFill>
                            <a:srgbClr val="002060"/>
                          </a:solidFill>
                          <a:effectLst/>
                          <a:latin typeface="+mn-lt"/>
                        </a:rPr>
                        <a:t>4</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Discharge of the Certified Auditors from any responsibility for the audit of the fiscal year 01/01/2023 – 31/12/2023. </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59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539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848</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99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982%</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1</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165</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002%</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50" b="0" i="0" u="none" strike="noStrike" dirty="0">
                          <a:solidFill>
                            <a:srgbClr val="002060"/>
                          </a:solidFill>
                          <a:effectLst/>
                          <a:latin typeface="Arial" panose="020B0604020202020204" pitchFamily="34" charset="0"/>
                        </a:rPr>
                        <a:t>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793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016%</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622108"/>
                  </a:ext>
                </a:extLst>
              </a:tr>
              <a:tr h="491695">
                <a:tc>
                  <a:txBody>
                    <a:bodyPr/>
                    <a:lstStyle/>
                    <a:p>
                      <a:pPr algn="ctr" fontAlgn="ctr">
                        <a:spcBef>
                          <a:spcPts val="0"/>
                        </a:spcBef>
                        <a:spcAft>
                          <a:spcPts val="0"/>
                        </a:spcAft>
                      </a:pPr>
                      <a:r>
                        <a:rPr lang="el-GR" sz="850" b="0" i="0" u="none" strike="noStrike" dirty="0">
                          <a:solidFill>
                            <a:srgbClr val="002060"/>
                          </a:solidFill>
                          <a:effectLst/>
                          <a:latin typeface="+mn-lt"/>
                        </a:rPr>
                        <a:t>5</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Election of a regular and alternate Certified Auditor for the regular audit of the financial statements for the year 01/01/2024 – 31/12/2024, and determination of their remuneration.</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56</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450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200</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94</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79%</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3</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090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813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5</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19%</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793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02%</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1998280"/>
                  </a:ext>
                </a:extLst>
              </a:tr>
              <a:tr h="352385">
                <a:tc>
                  <a:txBody>
                    <a:bodyPr/>
                    <a:lstStyle/>
                    <a:p>
                      <a:pPr algn="ctr" fontAlgn="ctr">
                        <a:spcBef>
                          <a:spcPts val="0"/>
                        </a:spcBef>
                        <a:spcAft>
                          <a:spcPts val="0"/>
                        </a:spcAft>
                      </a:pPr>
                      <a:r>
                        <a:rPr lang="el-GR" sz="850" b="0" i="0" u="none" strike="noStrike" dirty="0">
                          <a:solidFill>
                            <a:srgbClr val="002060"/>
                          </a:solidFill>
                          <a:effectLst/>
                          <a:latin typeface="+mn-lt"/>
                        </a:rPr>
                        <a:t>6</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Submission for discussion and voting of the Remuneration Report of article 112 of Law 4548/2018 for the year 01/01/2023 – 31/12/2023. </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kern="1200" dirty="0">
                          <a:solidFill>
                            <a:srgbClr val="002060"/>
                          </a:solidFill>
                          <a:effectLst/>
                          <a:latin typeface="Arial" panose="020B0604020202020204" pitchFamily="34" charset="0"/>
                          <a:ea typeface="+mn-ea"/>
                          <a:cs typeface="+mn-cs"/>
                        </a:rPr>
                        <a:t>43</a:t>
                      </a:r>
                      <a:r>
                        <a:rPr lang="el-GR" sz="950" b="0" i="0" u="none" strike="noStrike" kern="1200" dirty="0">
                          <a:solidFill>
                            <a:srgbClr val="002060"/>
                          </a:solidFill>
                          <a:effectLst/>
                          <a:latin typeface="Arial" panose="020B0604020202020204" pitchFamily="34" charset="0"/>
                          <a:ea typeface="+mn-ea"/>
                          <a:cs typeface="+mn-cs"/>
                        </a:rPr>
                        <a:t>,</a:t>
                      </a:r>
                      <a:r>
                        <a:rPr lang="en-US" sz="950" b="0" i="0" u="none" strike="noStrike" kern="1200" dirty="0">
                          <a:solidFill>
                            <a:srgbClr val="002060"/>
                          </a:solidFill>
                          <a:effectLst/>
                          <a:latin typeface="Arial" panose="020B0604020202020204" pitchFamily="34" charset="0"/>
                          <a:ea typeface="+mn-ea"/>
                          <a:cs typeface="+mn-cs"/>
                        </a:rPr>
                        <a:t>816</a:t>
                      </a:r>
                      <a:r>
                        <a:rPr lang="el-GR" sz="950" b="0" i="0" u="none" strike="noStrike" kern="1200" dirty="0">
                          <a:solidFill>
                            <a:srgbClr val="002060"/>
                          </a:solidFill>
                          <a:effectLst/>
                          <a:latin typeface="Arial" panose="020B0604020202020204" pitchFamily="34" charset="0"/>
                          <a:ea typeface="+mn-ea"/>
                          <a:cs typeface="+mn-cs"/>
                        </a:rPr>
                        <a:t>,</a:t>
                      </a:r>
                      <a:r>
                        <a:rPr lang="en-US" sz="950" b="0" i="0" u="none" strike="noStrike" kern="1200" dirty="0">
                          <a:solidFill>
                            <a:srgbClr val="002060"/>
                          </a:solidFill>
                          <a:effectLst/>
                          <a:latin typeface="Arial" panose="020B0604020202020204" pitchFamily="34" charset="0"/>
                          <a:ea typeface="+mn-ea"/>
                          <a:cs typeface="+mn-cs"/>
                        </a:rPr>
                        <a:t>313 </a:t>
                      </a:r>
                      <a:endParaRPr lang="el-GR" sz="950" b="0" i="0" u="none" strike="noStrike" kern="1200" dirty="0">
                        <a:solidFill>
                          <a:srgbClr val="002060"/>
                        </a:solidFill>
                        <a:effectLst/>
                        <a:latin typeface="Arial" panose="020B0604020202020204" pitchFamily="34" charset="0"/>
                        <a:ea typeface="+mn-ea"/>
                        <a:cs typeface="+mn-cs"/>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73.58%</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15,669,993 </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26.31%</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64,500 </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0.11%</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116547"/>
                  </a:ext>
                </a:extLst>
              </a:tr>
              <a:tr h="381077">
                <a:tc>
                  <a:txBody>
                    <a:bodyPr/>
                    <a:lstStyle/>
                    <a:p>
                      <a:pPr algn="ctr" fontAlgn="ctr">
                        <a:spcBef>
                          <a:spcPts val="0"/>
                        </a:spcBef>
                        <a:spcAft>
                          <a:spcPts val="0"/>
                        </a:spcAft>
                      </a:pPr>
                      <a:r>
                        <a:rPr lang="el-GR" sz="850" b="0" i="0" u="none" strike="noStrike" dirty="0">
                          <a:solidFill>
                            <a:srgbClr val="002060"/>
                          </a:solidFill>
                          <a:effectLst/>
                          <a:latin typeface="+mn-lt"/>
                        </a:rPr>
                        <a:t>7</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Submission of the Report of Independent Non-Executive Members of the Board of Directors in accordance with article 9(5) of Law 4706/2020.</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spcBef>
                          <a:spcPts val="0"/>
                        </a:spcBef>
                        <a:spcAft>
                          <a:spcPts val="0"/>
                        </a:spcAft>
                      </a:pPr>
                      <a:r>
                        <a:rPr lang="en-US" sz="950" b="0" i="0" u="none" strike="noStrike" dirty="0">
                          <a:solidFill>
                            <a:srgbClr val="002060"/>
                          </a:solidFill>
                          <a:effectLst/>
                          <a:latin typeface="Calibri" panose="020F0502020204030204" pitchFamily="34" charset="0"/>
                        </a:rPr>
                        <a:t>Non-voting item</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6919597"/>
                  </a:ext>
                </a:extLst>
              </a:tr>
              <a:tr h="487047">
                <a:tc>
                  <a:txBody>
                    <a:bodyPr/>
                    <a:lstStyle/>
                    <a:p>
                      <a:pPr algn="ctr" fontAlgn="ctr">
                        <a:spcBef>
                          <a:spcPts val="0"/>
                        </a:spcBef>
                        <a:spcAft>
                          <a:spcPts val="0"/>
                        </a:spcAft>
                      </a:pPr>
                      <a:r>
                        <a:rPr lang="el-GR" sz="850" b="0" i="0" u="none" strike="noStrike" dirty="0">
                          <a:solidFill>
                            <a:srgbClr val="002060"/>
                          </a:solidFill>
                          <a:effectLst/>
                          <a:latin typeface="+mn-lt"/>
                        </a:rPr>
                        <a:t>8</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Approval of the terms for the acquisition of own shares of the Company in accordance with article 49 of Law 4548/2018, as in force (Own Shares Purchase Plan), and granting of relevant authorizations. </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59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539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713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99</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98%</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11</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093</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02%</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950" b="0" i="0" u="none" strike="noStrike" dirty="0">
                          <a:solidFill>
                            <a:srgbClr val="002060"/>
                          </a:solidFill>
                          <a:effectLst/>
                          <a:latin typeface="Arial" panose="020B0604020202020204" pitchFamily="34" charset="0"/>
                        </a:rPr>
                        <a:t>0</a:t>
                      </a:r>
                      <a:r>
                        <a:rPr lang="el-GR" sz="950" b="0" i="0" u="none" strike="noStrike" dirty="0">
                          <a:solidFill>
                            <a:srgbClr val="002060"/>
                          </a:solidFill>
                          <a:effectLst/>
                          <a:latin typeface="Arial" panose="020B0604020202020204" pitchFamily="34" charset="0"/>
                        </a:rPr>
                        <a:t>.</a:t>
                      </a:r>
                      <a:r>
                        <a:rPr lang="en-US" sz="950" b="0" i="0" u="none" strike="noStrike" dirty="0">
                          <a:solidFill>
                            <a:srgbClr val="002060"/>
                          </a:solidFill>
                          <a:effectLst/>
                          <a:latin typeface="Arial" panose="020B0604020202020204" pitchFamily="34" charset="0"/>
                        </a:rPr>
                        <a:t>00%</a:t>
                      </a:r>
                      <a:endParaRPr lang="el-GR" sz="95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5846121"/>
                  </a:ext>
                </a:extLst>
              </a:tr>
              <a:tr h="287737">
                <a:tc>
                  <a:txBody>
                    <a:bodyPr/>
                    <a:lstStyle/>
                    <a:p>
                      <a:pPr algn="ctr" fontAlgn="ctr">
                        <a:spcBef>
                          <a:spcPts val="0"/>
                        </a:spcBef>
                        <a:spcAft>
                          <a:spcPts val="0"/>
                        </a:spcAft>
                      </a:pPr>
                      <a:r>
                        <a:rPr lang="el-GR" sz="850" b="0" i="0" u="none" strike="noStrike" dirty="0">
                          <a:solidFill>
                            <a:srgbClr val="002060"/>
                          </a:solidFill>
                          <a:effectLst/>
                          <a:latin typeface="+mn-lt"/>
                        </a:rPr>
                        <a:t>9</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Amendment of Article 13 of the Company’s Articles of Association. </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59,550,806</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100.00%</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0.00%</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0.00%</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5047689"/>
                  </a:ext>
                </a:extLst>
              </a:tr>
              <a:tr h="233223">
                <a:tc>
                  <a:txBody>
                    <a:bodyPr/>
                    <a:lstStyle/>
                    <a:p>
                      <a:pPr algn="ctr" fontAlgn="ctr">
                        <a:spcBef>
                          <a:spcPts val="0"/>
                        </a:spcBef>
                        <a:spcAft>
                          <a:spcPts val="0"/>
                        </a:spcAft>
                      </a:pPr>
                      <a:r>
                        <a:rPr lang="el-GR" sz="850" b="0" i="0" u="none" strike="noStrike" dirty="0">
                          <a:solidFill>
                            <a:srgbClr val="002060"/>
                          </a:solidFill>
                          <a:effectLst/>
                          <a:latin typeface="+mn-lt"/>
                        </a:rPr>
                        <a:t>10</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Amendment of the Remuneration Policy of the Company. </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56,617,136</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95.07%</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2,933,670</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4.93%</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0.00%</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944092"/>
                  </a:ext>
                </a:extLst>
              </a:tr>
              <a:tr h="518780">
                <a:tc>
                  <a:txBody>
                    <a:bodyPr/>
                    <a:lstStyle/>
                    <a:p>
                      <a:pPr algn="ctr" fontAlgn="ctr">
                        <a:spcBef>
                          <a:spcPts val="0"/>
                        </a:spcBef>
                        <a:spcAft>
                          <a:spcPts val="0"/>
                        </a:spcAft>
                      </a:pPr>
                      <a:r>
                        <a:rPr lang="el-GR" sz="850" b="0" i="0" u="none" strike="noStrike" dirty="0">
                          <a:solidFill>
                            <a:srgbClr val="002060"/>
                          </a:solidFill>
                          <a:effectLst/>
                          <a:latin typeface="+mn-lt"/>
                        </a:rPr>
                        <a:t>11</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Announcement of the election of a new member of the Board of Directors in replacement of a resigned member according to art. 82 par. 1 of Law 4548/2018 and appointment thereof as Independent Member of the Board of Directors.</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59</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550</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806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Arial" panose="020B0604020202020204" pitchFamily="34" charset="0"/>
                        </a:rPr>
                        <a:t>91</a:t>
                      </a:r>
                      <a:r>
                        <a:rPr lang="el-GR" sz="1000" b="0" i="0" u="none" strike="noStrike" dirty="0">
                          <a:solidFill>
                            <a:srgbClr val="002060"/>
                          </a:solidFill>
                          <a:effectLst/>
                          <a:latin typeface="Arial" panose="020B0604020202020204" pitchFamily="34" charset="0"/>
                        </a:rPr>
                        <a:t>.</a:t>
                      </a:r>
                      <a:r>
                        <a:rPr lang="en-US" sz="1000" b="0" i="0" u="none" strike="noStrike" dirty="0">
                          <a:solidFill>
                            <a:srgbClr val="002060"/>
                          </a:solidFill>
                          <a:effectLst/>
                          <a:latin typeface="Arial" panose="020B0604020202020204" pitchFamily="34" charset="0"/>
                        </a:rPr>
                        <a:t>76%</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52,841,015</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88.73%</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6,709,791</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11.27%</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l-GR" sz="950" b="0" i="0" u="none" strike="noStrike" dirty="0">
                          <a:solidFill>
                            <a:srgbClr val="002060"/>
                          </a:solidFill>
                          <a:effectLst/>
                          <a:latin typeface="Arial" panose="020B0604020202020204" pitchFamily="34" charset="0"/>
                        </a:rPr>
                        <a:t>0.00%</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dirty="0">
                          <a:solidFill>
                            <a:srgbClr val="002060"/>
                          </a:solidFill>
                          <a:effectLst/>
                          <a:latin typeface="Calibri" panose="020F0502020204030204" pitchFamily="34" charset="0"/>
                        </a:rPr>
                        <a:t>Approved</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49395"/>
                  </a:ext>
                </a:extLst>
              </a:tr>
              <a:tr h="191810">
                <a:tc>
                  <a:txBody>
                    <a:bodyPr/>
                    <a:lstStyle/>
                    <a:p>
                      <a:pPr algn="ctr" fontAlgn="ctr">
                        <a:spcBef>
                          <a:spcPts val="0"/>
                        </a:spcBef>
                        <a:spcAft>
                          <a:spcPts val="0"/>
                        </a:spcAft>
                      </a:pPr>
                      <a:r>
                        <a:rPr lang="el-GR" sz="850" b="0" i="0" u="none" strike="noStrike" dirty="0">
                          <a:solidFill>
                            <a:srgbClr val="002060"/>
                          </a:solidFill>
                          <a:effectLst/>
                          <a:latin typeface="+mn-lt"/>
                        </a:rPr>
                        <a:t>12</a:t>
                      </a: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850" b="0" i="0" u="none" strike="noStrike" dirty="0">
                          <a:solidFill>
                            <a:srgbClr val="002060"/>
                          </a:solidFill>
                          <a:effectLst/>
                          <a:latin typeface="+mn-lt"/>
                        </a:rPr>
                        <a:t>Announcements. </a:t>
                      </a:r>
                      <a:endParaRPr lang="el-GR" sz="850" b="0" i="0" u="none" strike="noStrike" dirty="0">
                        <a:solidFill>
                          <a:srgbClr val="002060"/>
                        </a:solidFill>
                        <a:effectLst/>
                        <a:latin typeface="+mn-lt"/>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2060"/>
                          </a:solidFill>
                          <a:effectLst/>
                          <a:latin typeface="Calibri" panose="020F0502020204030204" pitchFamily="34" charset="0"/>
                        </a:rPr>
                        <a:t>Non-voting item</a:t>
                      </a: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endParaRPr lang="el-GR" sz="1000" b="0" i="0" u="none" strike="noStrike" dirty="0">
                        <a:solidFill>
                          <a:srgbClr val="002060"/>
                        </a:solidFill>
                        <a:effectLst/>
                        <a:latin typeface="Arial" panose="020B0604020202020204" pitchFamily="34" charset="0"/>
                      </a:endParaRPr>
                    </a:p>
                  </a:txBody>
                  <a:tcPr marL="8228" marR="8228" marT="82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089122"/>
                  </a:ext>
                </a:extLst>
              </a:tr>
            </a:tbl>
          </a:graphicData>
        </a:graphic>
      </p:graphicFrame>
      <p:sp>
        <p:nvSpPr>
          <p:cNvPr id="2" name="TextBox 1">
            <a:extLst>
              <a:ext uri="{FF2B5EF4-FFF2-40B4-BE49-F238E27FC236}">
                <a16:creationId xmlns:a16="http://schemas.microsoft.com/office/drawing/2014/main" id="{A05DF26E-D352-FFDE-F1D1-73731BE49D8F}"/>
              </a:ext>
            </a:extLst>
          </p:cNvPr>
          <p:cNvSpPr txBox="1"/>
          <p:nvPr/>
        </p:nvSpPr>
        <p:spPr>
          <a:xfrm>
            <a:off x="1871814" y="396901"/>
            <a:ext cx="8874586" cy="369332"/>
          </a:xfrm>
          <a:prstGeom prst="rect">
            <a:avLst/>
          </a:prstGeom>
          <a:noFill/>
        </p:spPr>
        <p:txBody>
          <a:bodyPr wrap="square" rtlCol="0">
            <a:spAutoFit/>
          </a:bodyPr>
          <a:lstStyle/>
          <a:p>
            <a:r>
              <a:rPr lang="en-US" b="1" dirty="0">
                <a:solidFill>
                  <a:srgbClr val="002060"/>
                </a:solidFill>
              </a:rPr>
              <a:t>GR. SARANTIS S.A. – Annual General Meeting of April 23</a:t>
            </a:r>
            <a:r>
              <a:rPr lang="en-US" b="1" baseline="30000" dirty="0">
                <a:solidFill>
                  <a:srgbClr val="002060"/>
                </a:solidFill>
              </a:rPr>
              <a:t>rd</a:t>
            </a:r>
            <a:r>
              <a:rPr lang="en-US" b="1" dirty="0">
                <a:solidFill>
                  <a:srgbClr val="002060"/>
                </a:solidFill>
              </a:rPr>
              <a:t> 2024</a:t>
            </a:r>
            <a:r>
              <a:rPr lang="el-GR" b="1" dirty="0">
                <a:solidFill>
                  <a:srgbClr val="002060"/>
                </a:solidFill>
              </a:rPr>
              <a:t> </a:t>
            </a:r>
            <a:r>
              <a:rPr lang="en-US" b="1" dirty="0">
                <a:solidFill>
                  <a:srgbClr val="002060"/>
                </a:solidFill>
              </a:rPr>
              <a:t>Voting Results </a:t>
            </a:r>
          </a:p>
        </p:txBody>
      </p:sp>
      <p:pic>
        <p:nvPicPr>
          <p:cNvPr id="3" name="Picture 2">
            <a:extLst>
              <a:ext uri="{FF2B5EF4-FFF2-40B4-BE49-F238E27FC236}">
                <a16:creationId xmlns:a16="http://schemas.microsoft.com/office/drawing/2014/main" id="{A83B5332-7313-73ED-3607-7914F32346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885" y="243420"/>
            <a:ext cx="1089890" cy="516542"/>
          </a:xfrm>
          <a:prstGeom prst="rect">
            <a:avLst/>
          </a:prstGeom>
          <a:ln>
            <a:noFill/>
          </a:ln>
        </p:spPr>
      </p:pic>
    </p:spTree>
    <p:extLst>
      <p:ext uri="{BB962C8B-B14F-4D97-AF65-F5344CB8AC3E}">
        <p14:creationId xmlns:p14="http://schemas.microsoft.com/office/powerpoint/2010/main" val="2348650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596</Words>
  <Application>Microsoft Office PowerPoint</Application>
  <PresentationFormat>Widescreen</PresentationFormat>
  <Paragraphs>122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Pappa Eleni</dc:creator>
  <cp:lastModifiedBy>Moustakidou Eleni</cp:lastModifiedBy>
  <cp:revision>7</cp:revision>
  <dcterms:created xsi:type="dcterms:W3CDTF">2023-05-08T12:45:38Z</dcterms:created>
  <dcterms:modified xsi:type="dcterms:W3CDTF">2024-04-24T05:40:20Z</dcterms:modified>
</cp:coreProperties>
</file>